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77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C2E94DD9-09B9-A24C-840A-E89F9DDE6ED0}" type="datetimeFigureOut">
              <a:rPr lang="en-US" smtClean="0"/>
              <a:t>1/23/15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9685" y="373862"/>
            <a:ext cx="681789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413C29"/>
                </a:solidFill>
              </a:rPr>
              <a:t>You have studied European, West African and North American cultures in the 1400’s. </a:t>
            </a: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64631" y="3841098"/>
            <a:ext cx="5588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413C29"/>
                </a:solidFill>
              </a:rPr>
              <a:t>What led to the convergence of these three distinct world cultures?</a:t>
            </a:r>
            <a:endParaRPr lang="en-US" sz="4000" b="1" dirty="0" smtClean="0">
              <a:solidFill>
                <a:srgbClr val="413C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193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Age of Exploration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A period from the 1400s to the 1600s in which Europeans explored Africa, the Americas, Asia and Oceania.</a:t>
            </a:r>
            <a:endParaRPr lang="en-US" sz="36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5579" y="3615479"/>
            <a:ext cx="4037263" cy="2838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b="10914"/>
          <a:stretch/>
        </p:blipFill>
        <p:spPr>
          <a:xfrm>
            <a:off x="440154" y="3615479"/>
            <a:ext cx="3992926" cy="2838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3407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9409" y="2357826"/>
            <a:ext cx="81833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413C29"/>
                </a:solidFill>
              </a:rPr>
              <a:t>What motivated Europeans to explore?</a:t>
            </a:r>
            <a:endParaRPr lang="en-US" sz="6000" b="1" dirty="0">
              <a:solidFill>
                <a:srgbClr val="413C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824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1580"/>
            <a:ext cx="8229600" cy="5507789"/>
          </a:xfrm>
        </p:spPr>
        <p:txBody>
          <a:bodyPr/>
          <a:lstStyle/>
          <a:p>
            <a:r>
              <a:rPr lang="en-US" sz="4000" i="1" u="sng" dirty="0" smtClean="0">
                <a:solidFill>
                  <a:srgbClr val="413C29"/>
                </a:solidFill>
              </a:rPr>
              <a:t>Curiosity</a:t>
            </a:r>
            <a:r>
              <a:rPr lang="en-US" sz="4000" dirty="0" smtClean="0">
                <a:solidFill>
                  <a:srgbClr val="000000"/>
                </a:solidFill>
              </a:rPr>
              <a:t>:</a:t>
            </a:r>
            <a:r>
              <a:rPr lang="en-US" sz="3600" dirty="0" smtClean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The Renaissance resulted in a rebirth of European interest in the physical world. This led many to seek adventure and discovery.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National Pride</a:t>
            </a:r>
            <a:r>
              <a:rPr lang="en-US" sz="4000" dirty="0" smtClean="0">
                <a:solidFill>
                  <a:srgbClr val="000000"/>
                </a:solidFill>
              </a:rPr>
              <a:t>: </a:t>
            </a:r>
            <a:r>
              <a:rPr lang="en-US" sz="2800" dirty="0" smtClean="0">
                <a:solidFill>
                  <a:srgbClr val="000000"/>
                </a:solidFill>
              </a:rPr>
              <a:t>England, France, Spain &amp; Portugal became unified nations and competed to be the strongest power.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Religious Freedom</a:t>
            </a:r>
            <a:r>
              <a:rPr lang="en-US" sz="4000" dirty="0" smtClean="0">
                <a:solidFill>
                  <a:srgbClr val="000000"/>
                </a:solidFill>
              </a:rPr>
              <a:t>: </a:t>
            </a:r>
            <a:r>
              <a:rPr lang="en-US" sz="2800" dirty="0" smtClean="0">
                <a:solidFill>
                  <a:srgbClr val="000000"/>
                </a:solidFill>
              </a:rPr>
              <a:t>The Reformation led to a religious split through Europe. Many Protestants and some Catholics crossed the Atlantic to escape religious persecution.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87166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1684"/>
            <a:ext cx="8229600" cy="5547894"/>
          </a:xfrm>
        </p:spPr>
        <p:txBody>
          <a:bodyPr>
            <a:normAutofit lnSpcReduction="10000"/>
          </a:bodyPr>
          <a:lstStyle/>
          <a:p>
            <a:r>
              <a:rPr lang="en-US" sz="4000" i="1" u="sng" dirty="0" smtClean="0">
                <a:solidFill>
                  <a:srgbClr val="413C29"/>
                </a:solidFill>
              </a:rPr>
              <a:t>Wealth</a:t>
            </a:r>
            <a:r>
              <a:rPr lang="en-US" sz="4000" dirty="0" smtClean="0">
                <a:solidFill>
                  <a:srgbClr val="000000"/>
                </a:solidFill>
              </a:rPr>
              <a:t>:</a:t>
            </a:r>
            <a:r>
              <a:rPr lang="en-US" sz="5400" dirty="0" smtClean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Europe’s gold and silver mines were running low. The monarchs of Portugal, Spain, France and England begin looking for wealth overseas. 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Alternate Trade Routes</a:t>
            </a:r>
            <a:r>
              <a:rPr lang="en-US" sz="4000" dirty="0" smtClean="0">
                <a:solidFill>
                  <a:srgbClr val="000000"/>
                </a:solidFill>
              </a:rPr>
              <a:t>: </a:t>
            </a:r>
            <a:r>
              <a:rPr lang="en-US" sz="2800" dirty="0" smtClean="0">
                <a:solidFill>
                  <a:srgbClr val="000000"/>
                </a:solidFill>
              </a:rPr>
              <a:t>Land routes to Asia had been severed with the fall on Constantinople. Europeans sought new routes by sea. 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Slave Trade</a:t>
            </a:r>
            <a:r>
              <a:rPr lang="en-US" sz="4000" dirty="0" smtClean="0">
                <a:solidFill>
                  <a:srgbClr val="000000"/>
                </a:solidFill>
              </a:rPr>
              <a:t>: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Portuguese and Dutch traders began to import African slaves to the Caribbean and South America in early 1500’s.</a:t>
            </a:r>
          </a:p>
        </p:txBody>
      </p:sp>
    </p:spTree>
    <p:extLst>
      <p:ext uri="{BB962C8B-B14F-4D97-AF65-F5344CB8AC3E}">
        <p14:creationId xmlns:p14="http://schemas.microsoft.com/office/powerpoint/2010/main" val="701512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21368"/>
            <a:ext cx="8229600" cy="5604795"/>
          </a:xfrm>
        </p:spPr>
        <p:txBody>
          <a:bodyPr/>
          <a:lstStyle/>
          <a:p>
            <a:r>
              <a:rPr lang="en-US" sz="4000" i="1" u="sng" dirty="0" smtClean="0">
                <a:solidFill>
                  <a:srgbClr val="413C29"/>
                </a:solidFill>
              </a:rPr>
              <a:t>Revival of Cartography (mapmaking)</a:t>
            </a:r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Improvements in Sailing Technology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946" y="1278907"/>
            <a:ext cx="4842305" cy="2704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737" t="5965" r="5527" b="10526"/>
          <a:stretch/>
        </p:blipFill>
        <p:spPr>
          <a:xfrm>
            <a:off x="457200" y="4585839"/>
            <a:ext cx="2834105" cy="1978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9674" y="4585839"/>
            <a:ext cx="1547280" cy="1978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2111" y="4603679"/>
            <a:ext cx="1998279" cy="1960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4640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24948" y="2582614"/>
            <a:ext cx="789410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413C29"/>
                </a:solidFill>
              </a:rPr>
              <a:t>Who went where?</a:t>
            </a:r>
            <a:endParaRPr lang="en-US" sz="8000" b="1" dirty="0">
              <a:solidFill>
                <a:srgbClr val="413C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1756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28</TotalTime>
  <Words>220</Words>
  <Application>Microsoft Macintosh PowerPoint</Application>
  <PresentationFormat>On-screen Show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Inkwell</vt:lpstr>
      <vt:lpstr>PowerPoint Presentation</vt:lpstr>
      <vt:lpstr>Age of Exploration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RSU14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Merrill</dc:creator>
  <cp:lastModifiedBy>Jeff Merrill</cp:lastModifiedBy>
  <cp:revision>3</cp:revision>
  <dcterms:created xsi:type="dcterms:W3CDTF">2015-01-23T14:26:55Z</dcterms:created>
  <dcterms:modified xsi:type="dcterms:W3CDTF">2015-01-23T14:55:04Z</dcterms:modified>
</cp:coreProperties>
</file>